
<file path=[Content_Types].xml><?xml version="1.0" encoding="utf-8"?>
<Types xmlns="http://schemas.openxmlformats.org/package/2006/content-types"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7"/>
  </p:handoutMasterIdLst>
  <p:sldIdLst>
    <p:sldId id="295" r:id="rId3"/>
    <p:sldId id="290" r:id="rId5"/>
    <p:sldId id="292" r:id="rId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>
        <p:scale>
          <a:sx n="50" d="100"/>
          <a:sy n="50" d="100"/>
        </p:scale>
        <p:origin x="950" y="18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  <a:endParaRPr 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en-US" noProof="0" dirty="0"/>
              <a:t>标题</a:t>
            </a:r>
            <a:endParaRPr lang="en-US" noProof="0" dirty="0"/>
          </a:p>
        </p:txBody>
      </p:sp>
      <p:sp>
        <p:nvSpPr>
          <p:cNvPr id="22" name="直角三角形 21"/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/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 r="-2"/>
          <a:stretch>
            <a:fillRect/>
          </a:stretch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grpSp>
        <p:nvGrpSpPr>
          <p:cNvPr id="52" name="组 51"/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/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/>
          <p:cNvCxnSpPr/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/>
          <p:cNvCxnSpPr/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/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/>
          <a:stretch>
            <a:fillRect/>
          </a:stretch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/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20" name="椭圆形 22"/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/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/>
          <p:cNvCxnSpPr/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 r="-2"/>
          <a:stretch>
            <a:fillRect/>
          </a:stretch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grpSp>
        <p:nvGrpSpPr>
          <p:cNvPr id="43" name="组 42"/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/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/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/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文本占位符 2"/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椭圆形 22"/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/>
          <p:cNvCxnSpPr/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</p:txBody>
      </p:sp>
      <p:sp>
        <p:nvSpPr>
          <p:cNvPr id="23" name="内容占位符 5"/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 r="-2"/>
          <a:stretch>
            <a:fillRect/>
          </a:stretch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 dirty="0"/>
              <a:t>单击此处编辑母版标题样式</a:t>
            </a:r>
            <a:endParaRPr 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tiff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/>
          <p:cNvPicPr>
            <a:picLocks noChangeAspect="1"/>
          </p:cNvPicPr>
          <p:nvPr/>
        </p:nvPicPr>
        <p:blipFill rotWithShape="1">
          <a:blip r:embed="rId3" cstate="screen">
            <a:alphaModFix amt="10000"/>
          </a:blip>
          <a:srcRect/>
          <a:stretch>
            <a:fillRect/>
          </a:stretch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/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</a:t>
            </a:r>
            <a:r>
              <a:rPr lang="zh-CN" altLang="en-US" dirty="0"/>
              <a:t>周</a:t>
            </a:r>
            <a:endParaRPr lang="en-US" dirty="0"/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9600" dirty="0"/>
              <a:t>车道线检测</a:t>
            </a:r>
            <a:endParaRPr lang="en-US" sz="9600" dirty="0"/>
          </a:p>
        </p:txBody>
      </p:sp>
      <p:cxnSp>
        <p:nvCxnSpPr>
          <p:cNvPr id="24" name="直接连接符​​(S) 23"/>
          <p:cNvCxnSpPr/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/>
          <p:cNvCxnSpPr/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/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8659" y="3790126"/>
            <a:ext cx="10523531" cy="583800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大概就是先绘制一张跟原图一样大的黑色图，</a:t>
            </a:r>
            <a:br>
              <a:rPr lang="zh-CN" altLang="en-US" dirty="0"/>
            </a:br>
            <a:r>
              <a:rPr lang="zh-CN" altLang="en-US" dirty="0"/>
              <a:t>然后讲路径变换到这张黑色的图里。</a:t>
            </a:r>
            <a:br>
              <a:rPr lang="zh-CN" altLang="en-US" dirty="0"/>
            </a:br>
            <a:r>
              <a:rPr lang="zh-CN" altLang="en-US" dirty="0"/>
              <a:t>然后将图像转黑白，作为</a:t>
            </a:r>
            <a:r>
              <a:rPr lang="en-US" altLang="zh-CN" dirty="0"/>
              <a:t>mask</a:t>
            </a:r>
            <a:r>
              <a:rPr lang="zh-CN" altLang="en-US" dirty="0"/>
              <a:t>，剔除掉黑色部分并且拼接进原图</a:t>
            </a:r>
            <a:endParaRPr lang="zh-CN" altLang="en-US" dirty="0"/>
          </a:p>
        </p:txBody>
      </p:sp>
      <p:pic>
        <p:nvPicPr>
          <p:cNvPr id="2" name="图片 1" descr="JSE5C)%4OBP`Q96IHAWHDP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5775" y="1322705"/>
            <a:ext cx="7113905" cy="2120265"/>
          </a:xfrm>
          <a:prstGeom prst="rect">
            <a:avLst/>
          </a:prstGeom>
        </p:spPr>
      </p:pic>
      <p:sp>
        <p:nvSpPr>
          <p:cNvPr id="6" name="标题 10"/>
          <p:cNvSpPr>
            <a:spLocks noGrp="1"/>
          </p:cNvSpPr>
          <p:nvPr/>
        </p:nvSpPr>
        <p:spPr>
          <a:xfrm>
            <a:off x="957269" y="295721"/>
            <a:ext cx="1052353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pPr rtl="0"/>
            <a:r>
              <a:rPr lang="zh-CN" altLang="en-US" dirty="0"/>
              <a:t>主要做的工作是将识别后的图变换回原来并且拼接进原图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" y="215900"/>
            <a:ext cx="10340975" cy="64903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501861660"/>
  <p:tag name="KSO_WM_UNIT_PLACING_PICTURE_USER_VIEWPORT" val="{&quot;height&quot;:2490,&quot;width&quot;:8355}"/>
</p:tagLst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车道线检测</Template>
  <TotalTime>0</TotalTime>
  <Words>100</Words>
  <Application>WPS 演示</Application>
  <PresentationFormat>宽屏</PresentationFormat>
  <Paragraphs>8</Paragraphs>
  <Slides>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宋体</vt:lpstr>
      <vt:lpstr>Wingdings</vt:lpstr>
      <vt:lpstr>Microsoft YaHei UI</vt:lpstr>
      <vt:lpstr>Meiryo UI</vt:lpstr>
      <vt:lpstr>Yu Gothic UI</vt:lpstr>
      <vt:lpstr>微软雅黑</vt:lpstr>
      <vt:lpstr>Arial Unicode MS</vt:lpstr>
      <vt:lpstr>Calibri</vt:lpstr>
      <vt:lpstr>Bold Tech</vt:lpstr>
      <vt:lpstr>车道线检测</vt:lpstr>
      <vt:lpstr>大概就是先绘制一张跟原图一样大的黑色图， 然后讲路径变换到这张黑色的图里。 然后将图像转黑白，作为mask，剔除掉黑色部分并且拼接进原图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钟汉堡</cp:lastModifiedBy>
  <cp:revision>5</cp:revision>
  <dcterms:created xsi:type="dcterms:W3CDTF">2020-05-10T03:50:00Z</dcterms:created>
  <dcterms:modified xsi:type="dcterms:W3CDTF">2020-05-30T16:49:18Z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